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8"/>
  </p:notesMasterIdLst>
  <p:sldIdLst>
    <p:sldId id="256" r:id="rId4"/>
    <p:sldId id="275" r:id="rId5"/>
    <p:sldId id="280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3" autoAdjust="0"/>
    <p:restoredTop sz="93437" autoAdjust="0"/>
  </p:normalViewPr>
  <p:slideViewPr>
    <p:cSldViewPr snapToGrid="0">
      <p:cViewPr varScale="1">
        <p:scale>
          <a:sx n="111" d="100"/>
          <a:sy n="111" d="100"/>
        </p:scale>
        <p:origin x="834" y="144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E9CC-FFF9-4FAD-9D4C-E2197E4A0396}" type="datetimeFigureOut">
              <a:rPr lang="tr-TR" smtClean="0"/>
              <a:t>30/09/2020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F584-9AE6-4727-B885-98B33E7CB9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55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F584-9AE6-4727-B885-98B33E7CB9F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40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F584-9AE6-4727-B885-98B33E7CB9F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09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F584-9AE6-4727-B885-98B33E7CB9F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9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27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5" r:id="rId3"/>
    <p:sldLayoutId id="2147483756" r:id="rId4"/>
    <p:sldLayoutId id="2147483757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eg"/><Relationship Id="rId5" Type="http://schemas.openxmlformats.org/officeDocument/2006/relationships/hyperlink" Target="http://www.free-powerpoint-templates-design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5"/>
          </p:cNvPr>
          <p:cNvSpPr txBox="1"/>
          <p:nvPr/>
        </p:nvSpPr>
        <p:spPr>
          <a:xfrm>
            <a:off x="10421580" y="1447258"/>
            <a:ext cx="1649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000" b="1" dirty="0">
                <a:solidFill>
                  <a:schemeClr val="bg1"/>
                </a:solidFill>
                <a:cs typeface="Arial" pitchFamily="34" charset="0"/>
              </a:rPr>
              <a:t>www.burkon.com</a:t>
            </a:r>
            <a:endParaRPr lang="ko-KR" altLang="en-US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484565" y="3328849"/>
            <a:ext cx="957991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r-TR" altLang="ko-KR" sz="4000" b="1" dirty="0">
                <a:solidFill>
                  <a:schemeClr val="bg1"/>
                </a:solidFill>
                <a:cs typeface="Arial" pitchFamily="34" charset="0"/>
              </a:rPr>
              <a:t>Online </a:t>
            </a:r>
          </a:p>
          <a:p>
            <a:pPr algn="r"/>
            <a:r>
              <a:rPr lang="tr-TR" altLang="ko-KR" sz="4000" b="1" dirty="0">
                <a:solidFill>
                  <a:schemeClr val="bg1"/>
                </a:solidFill>
                <a:cs typeface="Arial" pitchFamily="34" charset="0"/>
              </a:rPr>
              <a:t>Kongre ve Toplantı</a:t>
            </a:r>
          </a:p>
          <a:p>
            <a:pPr algn="r"/>
            <a:r>
              <a:rPr lang="tr-TR" altLang="ko-KR" sz="2000" b="1" dirty="0">
                <a:solidFill>
                  <a:srgbClr val="FFFF00"/>
                </a:solidFill>
                <a:cs typeface="Arial" pitchFamily="34" charset="0"/>
              </a:rPr>
              <a:t>http://demo.burkon.online</a:t>
            </a:r>
            <a:endParaRPr lang="ko-KR" altLang="en-US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14" y="210024"/>
            <a:ext cx="999990" cy="999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E37874A5-E8DF-49AF-A463-DC0DE377F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611" y="5859743"/>
            <a:ext cx="487363" cy="487363"/>
          </a:xfrm>
          <a:prstGeom prst="rect">
            <a:avLst/>
          </a:prstGeom>
        </p:spPr>
      </p:pic>
      <p:pic>
        <p:nvPicPr>
          <p:cNvPr id="3" name="Resim 2" descr="kişi, tutma, gülümserken, adam içeren bir resim&#10;&#10;Açıklama otomatik olarak oluşturuldu">
            <a:extLst>
              <a:ext uri="{FF2B5EF4-FFF2-40B4-BE49-F238E27FC236}">
                <a16:creationId xmlns:a16="http://schemas.microsoft.com/office/drawing/2014/main" id="{B9D741EF-297B-4E3F-BA76-9990523038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03" y="9004"/>
            <a:ext cx="984897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28"/>
    </mc:Choice>
    <mc:Fallback xmlns="">
      <p:transition spd="slow" advTm="1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0" objId="2"/>
        <p14:pauseEvt time="17430" objId="2"/>
        <p14:seekEvt time="17430" objId="2" seek="17287"/>
        <p14:resumeEvt time="17431" objId="2"/>
        <p14:stopEvt time="1747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Online Kongre İşleyişi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chemeClr val="accent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</a:rPr>
                <a:t>KAYIT İŞLEMİ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129515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574303"/>
              <a:ext cx="1330473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</a:rPr>
                <a:t>KATILIM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</a:rPr>
                <a:t>İnteraktif İşlemler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7595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70398" y="4144499"/>
              <a:ext cx="883667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1200" b="1" dirty="0">
                  <a:solidFill>
                    <a:schemeClr val="bg1"/>
                  </a:solidFill>
                </a:rPr>
                <a:t>Güvenlik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2348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32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ko-KR" sz="900" b="1" dirty="0">
                  <a:solidFill>
                    <a:schemeClr val="bg1"/>
                  </a:solidFill>
                </a:rPr>
                <a:t>Kongre</a:t>
              </a:r>
            </a:p>
            <a:p>
              <a:pPr algn="ctr"/>
              <a:r>
                <a:rPr lang="tr-TR" altLang="ko-KR" sz="900" b="1" dirty="0">
                  <a:solidFill>
                    <a:schemeClr val="bg1"/>
                  </a:solidFill>
                </a:rPr>
                <a:t>Sonrası</a:t>
              </a:r>
              <a:endParaRPr lang="en-US" altLang="ko-KR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1" y="5075848"/>
            <a:ext cx="420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Katılımcılar veya panelistler E-mail adreslerine gönderilen şifre ile Online Kongre web sitesi üzerinden katılım yapabiliyorlar. Oturumlarda </a:t>
            </a:r>
            <a:r>
              <a:rPr lang="tr-T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Zoom</a:t>
            </a:r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alt yapısını kullandığımız için panelistler, katılımcılar tarafından istenmeyen seslerin gelmesi gibi etkilere maruz kalmıyorlar.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275500" y="5290938"/>
            <a:ext cx="337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Online katılımcılar kayıt oldukları E-mail adresine gelen şifre ile giriş yapabiliyorlar. Bu şifreyi başka bir kişiye gönderseler bile aynı anda sadece bir kullanıcı online olarak izleme imkanına sahip olabiliyor.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1047750" y="2156667"/>
            <a:ext cx="324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Tüm oturumlar otomatik olarak video formatında kayıt edebiliyor ve </a:t>
            </a:r>
            <a:r>
              <a:rPr lang="tr-T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print</a:t>
            </a:r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tr-T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screen</a:t>
            </a:r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ile panelistlerin anlık fotoğrafları çekilebiliyor.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62680" y="1508009"/>
            <a:ext cx="417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Kongre kayıtlarının alınması web sitesi ile başlıyor. Katılımcılar online olarak veya sponsorları üzerinden kayıt işlemlerini yaptırabiliyorlar. Kayıt için sadece E-mail adresleri yeterli oluyor.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78710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275499" y="3614257"/>
            <a:ext cx="254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Kongre sonrası web sitesi üzerinden kongre videolarına, resimlerine, sunularına ve sertifikalarına erişim sağlayabiliyorlar.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pic>
        <p:nvPicPr>
          <p:cNvPr id="30" name="Kayıtlı Ses">
            <a:hlinkClick r:id="" action="ppaction://media"/>
            <a:extLst>
              <a:ext uri="{FF2B5EF4-FFF2-40B4-BE49-F238E27FC236}">
                <a16:creationId xmlns:a16="http://schemas.microsoft.com/office/drawing/2014/main" id="{68F8B42A-B5D2-409B-8BAA-1EDA0DA02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100" y="95302"/>
            <a:ext cx="487363" cy="487363"/>
          </a:xfrm>
          <a:prstGeom prst="rect">
            <a:avLst/>
          </a:prstGeom>
        </p:spPr>
      </p:pic>
      <p:pic>
        <p:nvPicPr>
          <p:cNvPr id="32" name="Resim 31" descr="kişi, tutma, gülümserken, adam içeren bir resim&#10;&#10;Açıklama otomatik olarak oluşturuldu">
            <a:extLst>
              <a:ext uri="{FF2B5EF4-FFF2-40B4-BE49-F238E27FC236}">
                <a16:creationId xmlns:a16="http://schemas.microsoft.com/office/drawing/2014/main" id="{0CC40AC5-78E0-45AA-BBA9-67A712874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03" y="9004"/>
            <a:ext cx="984897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4"/>
    </mc:Choice>
    <mc:Fallback xmlns="">
      <p:transition spd="slow" advTm="3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30"/>
        <p14:stopEvt time="32544" objId="3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2AA2565-697E-4C9C-90DF-DF69BCCBF13F}"/>
              </a:ext>
            </a:extLst>
          </p:cNvPr>
          <p:cNvSpPr txBox="1"/>
          <p:nvPr/>
        </p:nvSpPr>
        <p:spPr>
          <a:xfrm>
            <a:off x="4537276" y="1158854"/>
            <a:ext cx="75531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Görselliği ile online platformda gerçeklik hissini uyandırmaktadır.</a:t>
            </a:r>
          </a:p>
          <a:p>
            <a:pPr algn="just"/>
            <a:endParaRPr lang="tr-TR" altLang="ko-KR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Tüm interaktif alanlara direk erişim imkanı bulunmaktadır.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Toplantı Salonları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Stant Alanı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Poster Alanı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Kongre Kafe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Sunu Teslim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Sertifika İşlemleri</a:t>
            </a:r>
          </a:p>
          <a:p>
            <a:pPr marL="742894" lvl="1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Online Destek Hizmetleri</a:t>
            </a:r>
          </a:p>
          <a:p>
            <a:pPr lvl="1" algn="just"/>
            <a:endParaRPr lang="tr-TR" altLang="ko-KR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Sponsorların stantlarına direk olarak erişim imkanı ve reklam alanlarını içermektedir.</a:t>
            </a:r>
          </a:p>
          <a:p>
            <a:pPr algn="just"/>
            <a:endParaRPr lang="tr-TR" altLang="ko-KR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Kayıt Masası, Danışma ve Teknik Destek masaları kongre süresince hizmet vermektedir. </a:t>
            </a:r>
          </a:p>
          <a:p>
            <a:pPr algn="just"/>
            <a:endParaRPr lang="tr-TR" altLang="ko-KR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altLang="ko-KR" dirty="0">
                <a:solidFill>
                  <a:schemeClr val="bg1"/>
                </a:solidFill>
                <a:cs typeface="Arial" pitchFamily="34" charset="0"/>
              </a:rPr>
              <a:t>İstenir ise fuaye alanında bulunan video alanında kongrenin kısa tanıtım videosu eklenme imkanı bulunmaktadır.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b="1" dirty="0" err="1">
                <a:solidFill>
                  <a:schemeClr val="bg1"/>
                </a:solidFill>
                <a:cs typeface="Arial" pitchFamily="34" charset="0"/>
              </a:rPr>
              <a:t>Atrium</a:t>
            </a:r>
            <a:endParaRPr lang="tr-TR" altLang="ko-KR" sz="4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70D19F56-1F0A-4BDB-9B63-6974C5603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350" y="107950"/>
            <a:ext cx="487363" cy="487363"/>
          </a:xfrm>
          <a:prstGeom prst="rect">
            <a:avLst/>
          </a:prstGeom>
        </p:spPr>
      </p:pic>
      <p:pic>
        <p:nvPicPr>
          <p:cNvPr id="3" name="Resim 2" descr="kişi, tutma, gülümserken, adam içeren bir resim&#10;&#10;Açıklama otomatik olarak oluşturuldu">
            <a:extLst>
              <a:ext uri="{FF2B5EF4-FFF2-40B4-BE49-F238E27FC236}">
                <a16:creationId xmlns:a16="http://schemas.microsoft.com/office/drawing/2014/main" id="{99ECE61F-4E76-4AA5-A73E-0893A34ED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03" y="9004"/>
            <a:ext cx="984897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3"/>
    </mc:Choice>
    <mc:Fallback xmlns="">
      <p:transition spd="slow" advTm="3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  <p14:stopEvt time="3543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562725" y="3332792"/>
            <a:ext cx="56292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5867" dirty="0">
                <a:solidFill>
                  <a:schemeClr val="bg1"/>
                </a:solidFill>
                <a:cs typeface="Arial" pitchFamily="34" charset="0"/>
              </a:rPr>
              <a:t>Teşekkürler</a:t>
            </a: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B481710A-AA9D-4E73-B69D-BA30EE1C4671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A1BD260D-E3F7-47E3-A3BE-4F6EE8A1BB18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66">
            <a:extLst>
              <a:ext uri="{FF2B5EF4-FFF2-40B4-BE49-F238E27FC236}">
                <a16:creationId xmlns:a16="http://schemas.microsoft.com/office/drawing/2014/main" id="{5E550CEA-545F-4787-A585-94A7A8A406B6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id="{49C1F161-C4E0-4942-B381-D768EB6236CB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C223DD9B-8313-4684-BF21-211B72BD7DC1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185F26F9-BF76-405B-8EAA-2CFD211B4A25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859590B9-3DA6-428C-9954-30C7C7203ADA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54002DA-6027-4F48-B43C-0A440FC3CC0C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2DC68C8-3BC7-42F4-83AE-5DB09C69B54F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47D7A762-64D5-4EF5-A9D0-B43776C4BB5F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F8CF7EFE-5FDF-4243-A5A4-670A2E4528F0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0DEF0AD9-55E1-4264-A04E-4760C192F951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77F2D254-78DF-41D7-BB13-46B1AA80D1A6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" name="Kayıtlı Ses">
            <a:hlinkClick r:id="" action="ppaction://media"/>
            <a:extLst>
              <a:ext uri="{FF2B5EF4-FFF2-40B4-BE49-F238E27FC236}">
                <a16:creationId xmlns:a16="http://schemas.microsoft.com/office/drawing/2014/main" id="{953245D1-5FB1-4620-AF93-8EC0B2934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350" y="5908675"/>
            <a:ext cx="487363" cy="487363"/>
          </a:xfrm>
          <a:prstGeom prst="rect">
            <a:avLst/>
          </a:prstGeom>
        </p:spPr>
      </p:pic>
      <p:pic>
        <p:nvPicPr>
          <p:cNvPr id="5" name="Resim 4" descr="kişi, tutma, gülümserken, adam içeren bir resim&#10;&#10;Açıklama otomatik olarak oluşturuldu">
            <a:extLst>
              <a:ext uri="{FF2B5EF4-FFF2-40B4-BE49-F238E27FC236}">
                <a16:creationId xmlns:a16="http://schemas.microsoft.com/office/drawing/2014/main" id="{A3042C64-CDAA-4FB5-BE97-C51C838C0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03" y="9004"/>
            <a:ext cx="984897" cy="12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0"/>
    </mc:Choice>
    <mc:Fallback xmlns="">
      <p:transition spd="slow" advTm="1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  <p14:stopEvt time="17081" objId="2"/>
      </p14:showEvtLst>
    </p:ext>
  </p:extLst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236</Words>
  <Application>Microsoft Office PowerPoint</Application>
  <PresentationFormat>Geniş ekran</PresentationFormat>
  <Paragraphs>47</Paragraphs>
  <Slides>4</Slides>
  <Notes>3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Cover and End Slide Master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sinan.suner@burkon.com</cp:lastModifiedBy>
  <cp:revision>283</cp:revision>
  <dcterms:created xsi:type="dcterms:W3CDTF">2018-04-24T17:14:44Z</dcterms:created>
  <dcterms:modified xsi:type="dcterms:W3CDTF">2020-09-30T08:43:43Z</dcterms:modified>
</cp:coreProperties>
</file>